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91" r:id="rId4"/>
    <p:sldId id="28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70C0F2-EF33-40AD-B268-E75B6D9B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02575" y="956109"/>
            <a:ext cx="9382299" cy="806190"/>
          </a:xfrm>
        </p:spPr>
        <p:txBody>
          <a:bodyPr>
            <a:normAutofit/>
          </a:bodyPr>
          <a:lstStyle/>
          <a:p>
            <a:r>
              <a:rPr lang="nb-NO" sz="4400" dirty="0"/>
              <a:t>Stortingets vedtak i 1992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05778E-E102-44D1-9723-EA1A9A9F1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0533"/>
            <a:ext cx="8467898" cy="310726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Valg av Gardermoen som fremtidig hovedflyplass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Nytt stortingsvalg i 1993 – ville nytt flertall endre beslutningen 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Flertallet sto seg i 1993 og planprosessen kunne starte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Forventninger om en verdi på 2.2 </a:t>
            </a:r>
            <a:r>
              <a:rPr lang="nb-N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mrd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 Fornebu til </a:t>
            </a:r>
            <a:r>
              <a:rPr lang="nb-N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delfinansiering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 ny hovedflyplass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Ikke konkret beslutning om nedleggelse av Fornebu som flyplass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907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29D6F9-DFF9-4323-9EEF-5BFD39E43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641571" cy="808037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Eierforhold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157CC0A-8B6D-4F59-BDCB-66A5F2F05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6133"/>
            <a:ext cx="8318269" cy="418253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Deler av Fornebu Hovedgård kjøpt av Oslo kommune i mellomkrigstiden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Overdragelse av Oslos eiendom til staten i 1947. Avtale om tilbakefall av Oslos eiendom hvis flyplassvirksomheten ble nedlagt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 eierskap mellom staten v/Luftfartsverket og Oslo kommune ved nedleggelse av Fornebu (</a:t>
            </a:r>
            <a:r>
              <a:rPr lang="nb-N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50/50)</a:t>
            </a:r>
          </a:p>
          <a:p>
            <a:r>
              <a:rPr lang="nb-NO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8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CC4E5B2-C5E5-4543-BCB0-F2F5FBF140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47651" y="282633"/>
            <a:ext cx="8212974" cy="1064029"/>
          </a:xfrm>
        </p:spPr>
        <p:txBody>
          <a:bodyPr>
            <a:normAutofit/>
          </a:bodyPr>
          <a:lstStyle/>
          <a:p>
            <a:pPr algn="ctr"/>
            <a:r>
              <a:rPr lang="nb-NO" altLang="nb-NO" sz="1400" b="1" dirty="0">
                <a:latin typeface="Times New Roman" panose="02020603050405020304" pitchFamily="18" charset="0"/>
              </a:rPr>
              <a:t>	</a:t>
            </a:r>
            <a:r>
              <a:rPr lang="nb-NO" altLang="nb-NO" sz="2800" b="1" dirty="0">
                <a:latin typeface="Times New Roman" panose="02020603050405020304" pitchFamily="18" charset="0"/>
              </a:rPr>
              <a:t>Rikspolitiske retningslinjer for etterbruk av       Fornebu</a:t>
            </a:r>
            <a:endParaRPr lang="nb-NO" altLang="nb-NO" sz="2800" dirty="0">
              <a:latin typeface="Times New Roman" panose="0202060305040502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DF2E6D6-1511-4A61-9E80-213011560A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14647" y="1596044"/>
            <a:ext cx="8927869" cy="485714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80000"/>
              </a:lnSpc>
            </a:pPr>
            <a:r>
              <a:rPr lang="nb-NO" altLang="nb-NO" dirty="0">
                <a:latin typeface="Times New Roman" panose="02020603050405020304" pitchFamily="18" charset="0"/>
              </a:rPr>
              <a:t>                        </a:t>
            </a:r>
          </a:p>
          <a:p>
            <a:pPr algn="l">
              <a:lnSpc>
                <a:spcPct val="80000"/>
              </a:lnSpc>
            </a:pPr>
            <a:r>
              <a:rPr lang="nb-NO" altLang="nb-NO" sz="2400" dirty="0">
                <a:latin typeface="Times New Roman" panose="02020603050405020304" pitchFamily="18" charset="0"/>
              </a:rPr>
              <a:t>5.1- Arealdisponeringen på Fornebu må vurderes i sammenheng med utviklingen i nærliggende områder, hele kommunen og regionen.  Fremtidig arealbruk på Fornebu skal planlegges som en helhet, uavhengig av eksisterende eiendomsgrenser og eksisterende rettighetsforhold.</a:t>
            </a:r>
            <a:br>
              <a:rPr lang="nb-NO" altLang="nb-NO" sz="2400" dirty="0">
                <a:latin typeface="Times New Roman" panose="02020603050405020304" pitchFamily="18" charset="0"/>
              </a:rPr>
            </a:br>
            <a:endParaRPr lang="nb-NO" altLang="nb-NO" sz="2400" dirty="0">
              <a:latin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nb-NO" altLang="nb-NO" sz="2400" dirty="0">
                <a:latin typeface="Times New Roman" panose="02020603050405020304" pitchFamily="18" charset="0"/>
              </a:rPr>
              <a:t>5.2- Følgende hensyn bør legges til grunn for planleggingen av den fremtidige arealbruken på Fornebu:</a:t>
            </a:r>
            <a:br>
              <a:rPr lang="nb-NO" altLang="nb-NO" sz="2400" dirty="0">
                <a:latin typeface="Times New Roman" panose="02020603050405020304" pitchFamily="18" charset="0"/>
              </a:rPr>
            </a:br>
            <a:endParaRPr lang="nb-NO" altLang="nb-NO" sz="2400" dirty="0">
              <a:latin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buFont typeface="Monotype Sorts" pitchFamily="2" charset="2"/>
              <a:buChar char="l"/>
            </a:pPr>
            <a:r>
              <a:rPr lang="nb-NO" altLang="nb-NO" sz="2400" dirty="0">
                <a:latin typeface="Times New Roman" panose="02020603050405020304" pitchFamily="18" charset="0"/>
              </a:rPr>
              <a:t> strandsonen og deler av området bør sikres som   rekreasjonsområde,</a:t>
            </a:r>
            <a:br>
              <a:rPr lang="nb-NO" altLang="nb-NO" sz="2400" dirty="0">
                <a:latin typeface="Times New Roman" panose="02020603050405020304" pitchFamily="18" charset="0"/>
              </a:rPr>
            </a:br>
            <a:endParaRPr lang="nb-NO" altLang="nb-NO" sz="2400" dirty="0">
              <a:latin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buFont typeface="Monotype Sorts" pitchFamily="2" charset="2"/>
              <a:buChar char="l"/>
            </a:pPr>
            <a:r>
              <a:rPr lang="nb-NO" altLang="nb-NO" sz="2400" dirty="0">
                <a:latin typeface="Times New Roman" panose="02020603050405020304" pitchFamily="18" charset="0"/>
              </a:rPr>
              <a:t>  det bør i hovedsak legges til rette for boligbebyggelse med god arealutnyttelse,</a:t>
            </a:r>
            <a:br>
              <a:rPr lang="nb-NO" altLang="nb-NO" sz="2400" dirty="0">
                <a:latin typeface="Times New Roman" panose="02020603050405020304" pitchFamily="18" charset="0"/>
              </a:rPr>
            </a:br>
            <a:endParaRPr lang="nb-NO" altLang="nb-NO" sz="2400" dirty="0">
              <a:latin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buFont typeface="Monotype Sorts" pitchFamily="2" charset="2"/>
              <a:buChar char="l"/>
            </a:pPr>
            <a:r>
              <a:rPr lang="nb-NO" altLang="nb-NO" sz="2400" dirty="0">
                <a:latin typeface="Times New Roman" panose="02020603050405020304" pitchFamily="18" charset="0"/>
              </a:rPr>
              <a:t>  næringsutbygging bør i hovedsak begrenses til de eksisterende arealer hvor det i dag    er bygninger</a:t>
            </a:r>
            <a:r>
              <a:rPr lang="nb-NO" altLang="nb-NO" sz="18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584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bubildetlow">
            <a:extLst>
              <a:ext uri="{FF2B5EF4-FFF2-40B4-BE49-F238E27FC236}">
                <a16:creationId xmlns:a16="http://schemas.microsoft.com/office/drawing/2014/main" id="{6C99A775-0AD8-4CA3-AFC7-036EF1FC2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46" y="700088"/>
            <a:ext cx="7631084" cy="598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64188917-3C66-4972-8857-3E89F8E14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188913"/>
            <a:ext cx="475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SzPct val="100000"/>
              <a:buFont typeface="Monotype Sorts" pitchFamily="2" charset="2"/>
              <a:buChar char="z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SzPct val="80000"/>
              <a:buFont typeface="Monotype Sorts" pitchFamily="2" charset="2"/>
              <a:buChar char="l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nb-NO" altLang="nb-NO" sz="2800" b="1">
                <a:solidFill>
                  <a:srgbClr val="A50021"/>
                </a:solidFill>
                <a:latin typeface="Arial Black" panose="020B0A04020102020204" pitchFamily="34" charset="0"/>
              </a:rPr>
              <a:t>Fornebu før 8.10.1998</a:t>
            </a:r>
          </a:p>
        </p:txBody>
      </p:sp>
    </p:spTree>
    <p:extLst>
      <p:ext uri="{BB962C8B-B14F-4D97-AF65-F5344CB8AC3E}">
        <p14:creationId xmlns:p14="http://schemas.microsoft.com/office/powerpoint/2010/main" val="295682496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143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Monotype Sorts</vt:lpstr>
      <vt:lpstr>Times New Roman</vt:lpstr>
      <vt:lpstr>Trebuchet MS</vt:lpstr>
      <vt:lpstr>Wingdings 3</vt:lpstr>
      <vt:lpstr>Fasett</vt:lpstr>
      <vt:lpstr>Stortingets vedtak i 1992 </vt:lpstr>
      <vt:lpstr>Eierforhold</vt:lpstr>
      <vt:lpstr> Rikspolitiske retningslinjer for etterbruk av       Fornebu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Hans Krfistian Lingsom</dc:creator>
  <cp:lastModifiedBy>Sverre Narvestad</cp:lastModifiedBy>
  <cp:revision>5</cp:revision>
  <dcterms:created xsi:type="dcterms:W3CDTF">2018-04-28T08:43:20Z</dcterms:created>
  <dcterms:modified xsi:type="dcterms:W3CDTF">2018-05-02T09:10:37Z</dcterms:modified>
</cp:coreProperties>
</file>