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58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1922-D45E-4853-9756-45825168B6E4}" type="datetimeFigureOut">
              <a:rPr lang="nb-NO" smtClean="0"/>
              <a:pPr/>
              <a:t>17.06.2018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BF28-DE68-4EAB-BE55-FE9EE5B513F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solidFill>
                  <a:srgbClr val="00B050"/>
                </a:solidFill>
              </a:rPr>
              <a:t>NY SNARØYVEI – UTFORMING (1)</a:t>
            </a:r>
            <a:endParaRPr lang="nb-NO" sz="3600" dirty="0">
              <a:solidFill>
                <a:srgbClr val="00B05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5576" y="836712"/>
            <a:ext cx="78163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En egen arbeidsgruppe med representanter fra: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	- Statens vegvesen Akershus (SVA)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	- Bærum kommune (BK)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	- Oslo kommune (OK)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	- Statsbygg (SB)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</a:t>
            </a:r>
            <a:r>
              <a:rPr lang="nb-NO" sz="2800" dirty="0" err="1" smtClean="0">
                <a:solidFill>
                  <a:srgbClr val="0070C0"/>
                </a:solidFill>
              </a:rPr>
              <a:t>SB`s</a:t>
            </a:r>
            <a:r>
              <a:rPr lang="nb-NO" sz="2800" dirty="0" smtClean="0">
                <a:solidFill>
                  <a:srgbClr val="0070C0"/>
                </a:solidFill>
              </a:rPr>
              <a:t> representant varslet SB om at SVA ønsket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hele den Nye </a:t>
            </a:r>
            <a:r>
              <a:rPr lang="nb-NO" sz="2800" dirty="0" err="1" smtClean="0">
                <a:solidFill>
                  <a:srgbClr val="0070C0"/>
                </a:solidFill>
              </a:rPr>
              <a:t>Snarøyveien</a:t>
            </a:r>
            <a:r>
              <a:rPr lang="nb-NO" sz="2800" dirty="0" smtClean="0">
                <a:solidFill>
                  <a:srgbClr val="0070C0"/>
                </a:solidFill>
              </a:rPr>
              <a:t> nedgravd i full lengde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av trafikksikkerhetsmessige grunner. 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Det ville gi en grøft med 40 – 50 meters bredde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og 6 – 7 meters dybde gjennom hele Fornebu.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Det virket som om </a:t>
            </a:r>
            <a:r>
              <a:rPr lang="nb-NO" sz="2800" dirty="0" err="1" smtClean="0">
                <a:solidFill>
                  <a:srgbClr val="0070C0"/>
                </a:solidFill>
              </a:rPr>
              <a:t>BK`s</a:t>
            </a:r>
            <a:r>
              <a:rPr lang="nb-NO" sz="2800" dirty="0" smtClean="0">
                <a:solidFill>
                  <a:srgbClr val="0070C0"/>
                </a:solidFill>
              </a:rPr>
              <a:t> og </a:t>
            </a:r>
            <a:r>
              <a:rPr lang="nb-NO" sz="2800" dirty="0" err="1" smtClean="0">
                <a:solidFill>
                  <a:srgbClr val="0070C0"/>
                </a:solidFill>
              </a:rPr>
              <a:t>OK`s</a:t>
            </a:r>
            <a:r>
              <a:rPr lang="nb-NO" sz="2800" dirty="0" smtClean="0">
                <a:solidFill>
                  <a:srgbClr val="0070C0"/>
                </a:solidFill>
              </a:rPr>
              <a:t> representanter 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kom til å akseptere dette siden SVA skulle overta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veien, </a:t>
            </a:r>
            <a:r>
              <a:rPr lang="nb-NO" sz="2800" dirty="0" err="1" smtClean="0">
                <a:solidFill>
                  <a:srgbClr val="0070C0"/>
                </a:solidFill>
              </a:rPr>
              <a:t>SB`s</a:t>
            </a:r>
            <a:r>
              <a:rPr lang="nb-NO" sz="2800" dirty="0" smtClean="0">
                <a:solidFill>
                  <a:srgbClr val="0070C0"/>
                </a:solidFill>
              </a:rPr>
              <a:t> representant ville ikke.  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03648" y="188640"/>
            <a:ext cx="641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00B050"/>
                </a:solidFill>
              </a:rPr>
              <a:t>NY SNARØYVEI – UTFORMING (2)</a:t>
            </a:r>
            <a:endParaRPr lang="nb-NO" sz="3600" dirty="0">
              <a:solidFill>
                <a:srgbClr val="00B05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55576" y="836712"/>
            <a:ext cx="8136904" cy="54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SB mente løsningen var faglig feil og prosjektleder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(jeg) møtte i gruppa og argumenterte for et alter-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nativ med beplantet bulevard i plan. Trafikk-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sikkerhet kunne oppnås ved åpne underganger og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lyskryss – kjørende trafikk skulle ha lav hastighet.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Dette var blitt helt vanlig ute i Europa. SB kom IKKE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til å bygge en grøft tvers gjennom Fornebu.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Etter en studietur til bl. a. København ombestemte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SVA seg og ga sin tilslutning til bulevard i plan for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Ny Snarøyvei, med beplantning, kollektivbetjening</a:t>
            </a:r>
          </a:p>
          <a:p>
            <a:r>
              <a:rPr lang="nb-NO" sz="2800" dirty="0" smtClean="0">
                <a:solidFill>
                  <a:srgbClr val="0070C0"/>
                </a:solidFill>
              </a:rPr>
              <a:t>     og gang- og sykkelvei.</a:t>
            </a:r>
          </a:p>
          <a:p>
            <a:pPr>
              <a:buFont typeface="Wingdings" pitchFamily="2" charset="2"/>
              <a:buChar char="Ø"/>
            </a:pPr>
            <a:r>
              <a:rPr lang="nb-NO" sz="2800" dirty="0" smtClean="0">
                <a:solidFill>
                  <a:srgbClr val="0070C0"/>
                </a:solidFill>
              </a:rPr>
              <a:t> Alle fornøyd i ettertid.  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Erfaringsrapporten\14-veier\Snitt Snarøyve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Erfaringsrapporten\14-veier\Snitt Snarøyve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uker\Pictures\Mine skanninger\Fornebu\im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059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805488"/>
            <a:ext cx="13255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7235825" y="6211888"/>
            <a:ext cx="190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1325">
              <a:defRPr/>
            </a:pPr>
            <a:r>
              <a:rPr lang="nb-NO" sz="9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Rolf H. Jensen</a:t>
            </a:r>
          </a:p>
          <a:p>
            <a:pPr indent="271463">
              <a:defRPr/>
            </a:pPr>
            <a:r>
              <a:rPr lang="nb-NO" sz="900" dirty="0">
                <a:latin typeface="Arial" pitchFamily="34" charset="0"/>
                <a:cs typeface="Arial" pitchFamily="34" charset="0"/>
              </a:rPr>
              <a:t>Plan og gjennomføring</a:t>
            </a:r>
          </a:p>
          <a:p>
            <a:pPr indent="441325" eaLnBrk="0" hangingPunct="0">
              <a:defRPr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468313" y="5805488"/>
            <a:ext cx="2644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/>
              <a:t>Sidestilt bane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ruker\Pictures\Mine skanninger\Fornebu\img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805488"/>
            <a:ext cx="13255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7235825" y="6211888"/>
            <a:ext cx="1908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1325">
              <a:defRPr/>
            </a:pPr>
            <a:r>
              <a:rPr lang="nb-NO" sz="9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Rolf H. Jensen</a:t>
            </a:r>
          </a:p>
          <a:p>
            <a:pPr indent="271463">
              <a:defRPr/>
            </a:pPr>
            <a:r>
              <a:rPr lang="nb-NO" sz="900" dirty="0">
                <a:latin typeface="Arial" pitchFamily="34" charset="0"/>
                <a:cs typeface="Arial" pitchFamily="34" charset="0"/>
              </a:rPr>
              <a:t>Plan og gjennomføring</a:t>
            </a:r>
          </a:p>
          <a:p>
            <a:pPr indent="441325" eaLnBrk="0" hangingPunct="0">
              <a:defRPr/>
            </a:pPr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539750" y="5805488"/>
            <a:ext cx="4179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/>
              <a:t>Elevert automatbane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154</Words>
  <Application>Microsoft Office PowerPoint</Application>
  <PresentationFormat>Skjermfremvisning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Lysbilde 1</vt:lpstr>
      <vt:lpstr>Lysbilde 2</vt:lpstr>
      <vt:lpstr>Lysbilde 3</vt:lpstr>
      <vt:lpstr>Lysbilde 4</vt:lpstr>
      <vt:lpstr>Lysbilde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Rolf Jensen</dc:creator>
  <cp:lastModifiedBy>Rolf Jensen</cp:lastModifiedBy>
  <cp:revision>6</cp:revision>
  <dcterms:created xsi:type="dcterms:W3CDTF">2018-05-01T08:42:33Z</dcterms:created>
  <dcterms:modified xsi:type="dcterms:W3CDTF">2018-06-17T09:45:00Z</dcterms:modified>
</cp:coreProperties>
</file>